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1F43D-AA43-4C64-9748-76FA074E6ED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0C081-71FE-437A-99A2-DA836969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86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2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7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9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6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5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2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06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7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C081-71FE-437A-99A2-DA83696914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7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0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5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38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75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78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05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0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15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5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5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4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1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9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9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7B768D7-A2D4-4A98-B4A8-E31EE908457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D5A5EBE-F6EB-48B9-A843-E8679EDF7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34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10706099" cy="200766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State of the System Address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266" y="4811192"/>
            <a:ext cx="11142133" cy="2038035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5400" dirty="0" smtClean="0"/>
              <a:t>Randy J. Dunn</a:t>
            </a:r>
          </a:p>
          <a:p>
            <a:r>
              <a:rPr lang="en-US" sz="5400" dirty="0" smtClean="0"/>
              <a:t>President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766" y="1738481"/>
            <a:ext cx="5384166" cy="294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998133" y="2277534"/>
            <a:ext cx="9982199" cy="2001308"/>
          </a:xfrm>
        </p:spPr>
        <p:txBody>
          <a:bodyPr/>
          <a:lstStyle/>
          <a:p>
            <a:r>
              <a:rPr lang="en-US" sz="3600" dirty="0" smtClean="0"/>
              <a:t>A FEW WORDS ON OUR PRESENT SITUATION IN ILLINOIS…AS IT RELATES TO EACH CAMPUS…</a:t>
            </a:r>
            <a:endParaRPr lang="en-US" sz="3600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2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955801" y="194733"/>
            <a:ext cx="10143066" cy="161078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STAY TRUE TO THAT WHICH BINDS US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319867" y="1403350"/>
            <a:ext cx="9559925" cy="40640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Loosely – And Tightly-Coupled Systems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What Is Shared “Among Family”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Stewardship of </a:t>
            </a:r>
            <a:r>
              <a:rPr lang="en-US" sz="3600" dirty="0"/>
              <a:t>O</a:t>
            </a:r>
            <a:r>
              <a:rPr lang="en-US" sz="3600" dirty="0" smtClean="0"/>
              <a:t>ur Region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Commitment to Our Cause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Resiliency and Responsiveness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3600" dirty="0" smtClean="0"/>
              <a:t>Creativity and Entrepreneurship</a:t>
            </a:r>
            <a:endParaRPr 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84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60600" y="2236788"/>
            <a:ext cx="9636125" cy="1752600"/>
          </a:xfrm>
        </p:spPr>
        <p:txBody>
          <a:bodyPr/>
          <a:lstStyle/>
          <a:p>
            <a:r>
              <a:rPr lang="en-US" sz="4400" dirty="0" smtClean="0"/>
              <a:t>NEXT UP:  YOUR QUESTIONS</a:t>
            </a:r>
            <a:endParaRPr lang="en-US" sz="4400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683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10706099" cy="200766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State of the System Address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33" y="4811192"/>
            <a:ext cx="11489267" cy="2038035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5400" dirty="0" smtClean="0"/>
              <a:t>Randy J. Dunn</a:t>
            </a:r>
          </a:p>
          <a:p>
            <a:r>
              <a:rPr lang="en-US" sz="5400" dirty="0" smtClean="0"/>
              <a:t>President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766" y="1738481"/>
            <a:ext cx="5384166" cy="294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76146" y="2407710"/>
            <a:ext cx="6154737" cy="1752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WELCOME</a:t>
            </a:r>
            <a:br>
              <a:rPr lang="en-US" sz="6600" dirty="0" smtClean="0"/>
            </a:br>
            <a:endParaRPr lang="en-US" sz="6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36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734732" y="274109"/>
            <a:ext cx="8593667" cy="1752600"/>
          </a:xfrm>
        </p:spPr>
        <p:txBody>
          <a:bodyPr/>
          <a:lstStyle/>
          <a:p>
            <a:r>
              <a:rPr lang="en-US" sz="4400" dirty="0" smtClean="0"/>
              <a:t>WHY DO THIS TALK AT ALL?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455333" y="1803400"/>
            <a:ext cx="9144000" cy="4625975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Explore the larger narrative arc of the SIU story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Operationalize what that means for our future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Ensure a shared set of values going forward</a:t>
            </a:r>
            <a:endParaRPr lang="en-US" sz="3600" dirty="0"/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12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048934" y="167746"/>
            <a:ext cx="9497483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 FEW SIUC POINTS OF PRIDE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384698" y="1763970"/>
            <a:ext cx="10845800" cy="5003271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USNWR 2015 Ranking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Recognitions</a:t>
            </a:r>
          </a:p>
          <a:p>
            <a:pPr marL="1140300" lvl="2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Carnegie</a:t>
            </a:r>
          </a:p>
          <a:p>
            <a:pPr marL="1140300" lvl="2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APLU</a:t>
            </a:r>
          </a:p>
          <a:p>
            <a:pPr marL="1140300" lvl="2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Forbes</a:t>
            </a:r>
          </a:p>
          <a:p>
            <a:pPr marL="1140300" lvl="2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HEED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New Program Development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66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048934" y="167746"/>
            <a:ext cx="9497483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 FEW SIUE POINTS OF PRIDE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489201" y="1659467"/>
            <a:ext cx="10845800" cy="5003271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HLC Accreditation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Enrollment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Diversity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Rankings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New Program Development</a:t>
            </a:r>
            <a:endParaRPr 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749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660435" y="179207"/>
            <a:ext cx="9399058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NATIONAL CONTEXT</a:t>
            </a:r>
            <a:br>
              <a:rPr lang="en-US" sz="4400" dirty="0" smtClean="0"/>
            </a:br>
            <a:r>
              <a:rPr lang="en-US" sz="4400" dirty="0" smtClean="0"/>
              <a:t>(COURTESY OF AASCU)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554424" y="1936613"/>
            <a:ext cx="9637576" cy="4921387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Performance-Based Funding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Student Aid Programs and Student Debt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Free Community College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State Appropriations and Tuition Policy</a:t>
            </a:r>
            <a:endParaRPr 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18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023535" y="88372"/>
            <a:ext cx="9475258" cy="1751012"/>
          </a:xfrm>
        </p:spPr>
        <p:txBody>
          <a:bodyPr/>
          <a:lstStyle/>
          <a:p>
            <a:r>
              <a:rPr lang="en-US" sz="4400" dirty="0" smtClean="0"/>
              <a:t>THE THREE ERAS OF SIU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489200" y="1978025"/>
            <a:ext cx="9155642" cy="4064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I – Establishment – 1869 to WWII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II – Expansion – Post WWII to Present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III – Retrenchment - ????</a:t>
            </a:r>
            <a:endParaRPr 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056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057400" y="155575"/>
            <a:ext cx="9719733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RETRENCHMENT AS THE </a:t>
            </a:r>
            <a:br>
              <a:rPr lang="en-US" sz="4400" dirty="0" smtClean="0"/>
            </a:br>
            <a:r>
              <a:rPr lang="en-US" sz="4400" dirty="0" smtClean="0"/>
              <a:t>“NEW NORMAL” FOR </a:t>
            </a:r>
            <a:br>
              <a:rPr lang="en-US" sz="4400" dirty="0" smtClean="0"/>
            </a:br>
            <a:r>
              <a:rPr lang="en-US" sz="4400" dirty="0" smtClean="0"/>
              <a:t>PUBLIC HIGHER EDUCATION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184399" y="2455334"/>
            <a:ext cx="9745133" cy="431588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State Disinvestment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Cost Shifts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Privatization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36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Tuition Ceilings</a:t>
            </a:r>
            <a:endParaRPr 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88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769533" y="452438"/>
            <a:ext cx="10422467" cy="1752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NAVIGATING THE THIRD </a:t>
            </a:r>
            <a:br>
              <a:rPr lang="en-US" sz="4400" dirty="0" smtClean="0"/>
            </a:br>
            <a:r>
              <a:rPr lang="en-US" sz="4400" dirty="0" smtClean="0"/>
              <a:t>ERA AT SIU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2489199" y="1929341"/>
            <a:ext cx="9514417" cy="40640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Revenue vs. Cost Centers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Cost Reduction in General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“Nimbleness” in Programs and Operations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Enrollment Growth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Philanthropy Growth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600" dirty="0" smtClean="0"/>
              <a:t>Increasing Shared Services</a:t>
            </a:r>
            <a:endParaRPr lang="en-US" sz="36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62997" y="228599"/>
            <a:ext cx="1616075" cy="6384925"/>
            <a:chOff x="187" y="202"/>
            <a:chExt cx="1018" cy="4022"/>
          </a:xfrm>
          <a:solidFill>
            <a:schemeClr val="accent2"/>
          </a:solidFill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87" y="202"/>
              <a:ext cx="1018" cy="40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45"/>
              <a:ext cx="977" cy="5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097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</TotalTime>
  <Words>227</Words>
  <Application>Microsoft Office PowerPoint</Application>
  <PresentationFormat>Widescreen</PresentationFormat>
  <Paragraphs>85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Calisto MT</vt:lpstr>
      <vt:lpstr>Trebuchet MS</vt:lpstr>
      <vt:lpstr>Wingdings</vt:lpstr>
      <vt:lpstr>Wingdings 2</vt:lpstr>
      <vt:lpstr>Slate</vt:lpstr>
      <vt:lpstr>State of the System Address </vt:lpstr>
      <vt:lpstr>WELCOME </vt:lpstr>
      <vt:lpstr>WHY DO THIS TALK AT ALL? </vt:lpstr>
      <vt:lpstr>A FEW SIUC POINTS OF PRIDE </vt:lpstr>
      <vt:lpstr>A FEW SIUE POINTS OF PRIDE </vt:lpstr>
      <vt:lpstr>THE NATIONAL CONTEXT (COURTESY OF AASCU) </vt:lpstr>
      <vt:lpstr>THE THREE ERAS OF SIU </vt:lpstr>
      <vt:lpstr>RETRENCHMENT AS THE  “NEW NORMAL” FOR  PUBLIC HIGHER EDUCATION</vt:lpstr>
      <vt:lpstr>NAVIGATING THE THIRD  ERA AT SIU  </vt:lpstr>
      <vt:lpstr>A FEW WORDS ON OUR PRESENT SITUATION IN ILLINOIS…AS IT RELATES TO EACH CAMPUS…</vt:lpstr>
      <vt:lpstr>STAY TRUE TO THAT WHICH BINDS US </vt:lpstr>
      <vt:lpstr>NEXT UP:  YOUR QUESTIONS</vt:lpstr>
      <vt:lpstr>State of the System Address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University Address</dc:title>
  <dc:creator>Paula Keith</dc:creator>
  <cp:lastModifiedBy>Bradley Michael Visintin</cp:lastModifiedBy>
  <cp:revision>28</cp:revision>
  <dcterms:created xsi:type="dcterms:W3CDTF">2015-09-21T18:10:32Z</dcterms:created>
  <dcterms:modified xsi:type="dcterms:W3CDTF">2017-10-18T16:36:50Z</dcterms:modified>
</cp:coreProperties>
</file>